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Layouts/slideLayout15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9.xml" ContentType="application/vnd.openxmlformats-officedocument.presentationml.slide+xml"/>
  <Default Extension="rels" ContentType="application/vnd.openxmlformats-package.relationships+xml"/>
  <Override PartName="/ppt/slideLayouts/slideLayout19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3" r:id="rId1"/>
  </p:sldMasterIdLst>
  <p:notesMasterIdLst>
    <p:notesMasterId r:id="rId17"/>
  </p:notesMasterIdLst>
  <p:sldIdLst>
    <p:sldId id="256" r:id="rId2"/>
    <p:sldId id="260" r:id="rId3"/>
    <p:sldId id="264" r:id="rId4"/>
    <p:sldId id="268" r:id="rId5"/>
    <p:sldId id="272" r:id="rId6"/>
    <p:sldId id="276" r:id="rId7"/>
    <p:sldId id="280" r:id="rId8"/>
    <p:sldId id="288" r:id="rId9"/>
    <p:sldId id="290" r:id="rId10"/>
    <p:sldId id="292" r:id="rId11"/>
    <p:sldId id="299" r:id="rId12"/>
    <p:sldId id="297" r:id="rId13"/>
    <p:sldId id="312" r:id="rId14"/>
    <p:sldId id="306" r:id="rId15"/>
    <p:sldId id="30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89157" autoAdjust="0"/>
  </p:normalViewPr>
  <p:slideViewPr>
    <p:cSldViewPr snapToObjects="1">
      <p:cViewPr varScale="1">
        <p:scale>
          <a:sx n="91" d="100"/>
          <a:sy n="91" d="100"/>
        </p:scale>
        <p:origin x="-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viewProps" Target="viewProps.xml"/><Relationship Id="rId4" Type="http://schemas.openxmlformats.org/officeDocument/2006/relationships/slide" Target="slides/slide3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A9464-BCC0-6344-9FC7-49E3130EEE10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DBA06-3820-B340-A8A1-D6BDF5444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DBA06-3820-B340-A8A1-D6BDF5444CB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4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8.png"/><Relationship Id="rId6" Type="http://schemas.openxmlformats.org/officeDocument/2006/relationships/slideLayout" Target="../slideLayouts/slideLayout6.xml"/><Relationship Id="rId16" Type="http://schemas.openxmlformats.org/officeDocument/2006/relationships/slideLayout" Target="../slideLayouts/slideLayout1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3B8F4233-C8D2-CE4C-A36A-2280EA92C1C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D7DC2EAC-0443-A144-A272-7EBB7C32F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51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jpeg"/><Relationship Id="rId5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5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Relationship Id="rId5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9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Relationship Id="rId5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3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png"/><Relationship Id="rId5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7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4.png"/><Relationship Id="rId5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8.png"/><Relationship Id="rId6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2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5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image" Target="../media/image39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Relationship Id="rId5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3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jpeg"/><Relationship Id="rId5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47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jpeg"/><Relationship Id="rId5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0"/>
            <a:ext cx="1943879" cy="2667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0"/>
            <a:ext cx="2574324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6670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A.   St</a:t>
            </a:r>
            <a:r>
              <a:rPr lang="en-US" dirty="0" smtClean="0"/>
              <a:t>. Martin de </a:t>
            </a:r>
            <a:r>
              <a:rPr lang="en-US" dirty="0" err="1" smtClean="0"/>
              <a:t>Porres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69924" y="27051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B.   St. John </a:t>
            </a:r>
            <a:r>
              <a:rPr lang="en-US" dirty="0" err="1" smtClean="0"/>
              <a:t>Neuman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026" y="3467100"/>
            <a:ext cx="2146610" cy="2828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6296025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/>
              <a:t>C.    St</a:t>
            </a:r>
            <a:r>
              <a:rPr lang="en-US" dirty="0" smtClean="0"/>
              <a:t>. Casimir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3086100"/>
            <a:ext cx="2108876" cy="31717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6400" y="6257849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D.    St</a:t>
            </a:r>
            <a:r>
              <a:rPr lang="en-US" dirty="0" smtClean="0"/>
              <a:t>. Aloysius Gonzaga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cyril_methodi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99" y="-10973"/>
            <a:ext cx="2057401" cy="2814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2803552"/>
            <a:ext cx="30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  St</a:t>
            </a:r>
            <a:r>
              <a:rPr lang="en-US" dirty="0" smtClean="0"/>
              <a:t>. Cyril and St. Methodius</a:t>
            </a:r>
            <a:endParaRPr lang="en-US" dirty="0"/>
          </a:p>
        </p:txBody>
      </p:sp>
      <p:pic>
        <p:nvPicPr>
          <p:cNvPr id="5" name="Picture 4" descr="stluc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-10973"/>
            <a:ext cx="2637692" cy="274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3600" y="2732227"/>
            <a:ext cx="1280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St</a:t>
            </a:r>
            <a:r>
              <a:rPr lang="en-US" dirty="0" smtClean="0"/>
              <a:t>. Lucy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399" y="3977639"/>
            <a:ext cx="1905001" cy="28803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2239" y="3429000"/>
            <a:ext cx="1910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Joan of Arc</a:t>
            </a:r>
            <a:endParaRPr lang="en-US" dirty="0"/>
          </a:p>
        </p:txBody>
      </p:sp>
      <p:pic>
        <p:nvPicPr>
          <p:cNvPr id="9" name="Picture 8" descr="st nic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3981383"/>
            <a:ext cx="2362200" cy="28858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01070" y="3429000"/>
            <a:ext cx="1623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 </a:t>
            </a:r>
            <a:r>
              <a:rPr lang="en-US" dirty="0" smtClean="0"/>
              <a:t>Nicholas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906" y="-1"/>
            <a:ext cx="2139494" cy="30979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0265" y="3097986"/>
            <a:ext cx="2143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  St</a:t>
            </a:r>
            <a:r>
              <a:rPr lang="en-US" dirty="0" smtClean="0"/>
              <a:t>. Rita of </a:t>
            </a:r>
            <a:r>
              <a:rPr lang="en-US" dirty="0" err="1" smtClean="0"/>
              <a:t>Cascia</a:t>
            </a:r>
            <a:endParaRPr lang="en-US" dirty="0"/>
          </a:p>
        </p:txBody>
      </p:sp>
      <p:pic>
        <p:nvPicPr>
          <p:cNvPr id="4" name="Picture 3" descr="stthomasbeck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1" y="1"/>
            <a:ext cx="2340614" cy="2743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72881" y="2913320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St</a:t>
            </a:r>
            <a:r>
              <a:rPr lang="en-US" dirty="0" smtClean="0"/>
              <a:t>. Thomas Becket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906" y="4414722"/>
            <a:ext cx="1828801" cy="24432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3906" y="4045390"/>
            <a:ext cx="188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Philip </a:t>
            </a:r>
            <a:r>
              <a:rPr lang="en-US" dirty="0" err="1" smtClean="0"/>
              <a:t>Neri</a:t>
            </a:r>
            <a:endParaRPr lang="en-US" dirty="0"/>
          </a:p>
        </p:txBody>
      </p:sp>
      <p:pic>
        <p:nvPicPr>
          <p:cNvPr id="8" name="Picture 7" descr="stfrancisxavi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130" y="4191000"/>
            <a:ext cx="1952795" cy="27182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17130" y="3821668"/>
            <a:ext cx="2168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</a:t>
            </a:r>
            <a:r>
              <a:rPr lang="en-US" dirty="0" smtClean="0"/>
              <a:t>. Francis Xavier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0"/>
            <a:ext cx="2053907" cy="304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3059668"/>
            <a:ext cx="2553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  St</a:t>
            </a:r>
            <a:r>
              <a:rPr lang="en-US" dirty="0" smtClean="0"/>
              <a:t>. </a:t>
            </a:r>
            <a:r>
              <a:rPr lang="en-US" dirty="0" err="1" smtClean="0"/>
              <a:t>Isidore</a:t>
            </a:r>
            <a:r>
              <a:rPr lang="en-US" dirty="0" smtClean="0"/>
              <a:t> the Farmer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0"/>
            <a:ext cx="2170339" cy="2916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85609" y="3047999"/>
            <a:ext cx="1858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St</a:t>
            </a:r>
            <a:r>
              <a:rPr lang="en-US" dirty="0" smtClean="0"/>
              <a:t>. </a:t>
            </a:r>
            <a:r>
              <a:rPr lang="en-US" dirty="0" smtClean="0"/>
              <a:t>Athanasius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181" y="4038600"/>
            <a:ext cx="2591360" cy="281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6114" y="3669268"/>
            <a:ext cx="2034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Bonaventure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4038600"/>
            <a:ext cx="2327910" cy="28873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81600" y="3613666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</a:t>
            </a:r>
            <a:r>
              <a:rPr lang="en-US" dirty="0" smtClean="0"/>
              <a:t>. Bernard of </a:t>
            </a:r>
            <a:r>
              <a:rPr lang="en-US" dirty="0" err="1" smtClean="0"/>
              <a:t>Clairvaux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-9449"/>
            <a:ext cx="1671111" cy="2600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4088" y="2590800"/>
            <a:ext cx="2841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  St</a:t>
            </a:r>
            <a:r>
              <a:rPr lang="en-US" dirty="0" smtClean="0"/>
              <a:t>. Bernadette </a:t>
            </a:r>
            <a:r>
              <a:rPr lang="en-US" dirty="0" err="1" smtClean="0"/>
              <a:t>Soubirous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6678"/>
            <a:ext cx="1932524" cy="2574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8800" y="2590800"/>
            <a:ext cx="2474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St. </a:t>
            </a:r>
            <a:r>
              <a:rPr lang="en-US" dirty="0" smtClean="0"/>
              <a:t>James the Greater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231" y="4148023"/>
            <a:ext cx="2010369" cy="270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2200" y="3778691"/>
            <a:ext cx="1567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Monica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123944"/>
            <a:ext cx="2169886" cy="27340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72200" y="3778691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</a:t>
            </a:r>
            <a:r>
              <a:rPr lang="en-US" dirty="0" smtClean="0"/>
              <a:t>. Mark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-10668"/>
            <a:ext cx="2057400" cy="2510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2499360"/>
            <a:ext cx="2577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  St</a:t>
            </a:r>
            <a:r>
              <a:rPr lang="en-US" dirty="0" smtClean="0"/>
              <a:t>. Benedict of </a:t>
            </a:r>
            <a:r>
              <a:rPr lang="en-US" dirty="0" err="1" smtClean="0"/>
              <a:t>Nursia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0"/>
            <a:ext cx="1729046" cy="2499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10200" y="2499360"/>
            <a:ext cx="2154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St</a:t>
            </a:r>
            <a:r>
              <a:rPr lang="en-US" dirty="0" smtClean="0"/>
              <a:t>. Clare of Assisi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05" y="3505200"/>
            <a:ext cx="2245895" cy="256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1200" y="6065520"/>
            <a:ext cx="1535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George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554" y="3505200"/>
            <a:ext cx="1817292" cy="2489519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 rot="20026025">
            <a:off x="7013461" y="4799248"/>
            <a:ext cx="708768" cy="88065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8800" y="5994719"/>
            <a:ext cx="1387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</a:t>
            </a:r>
            <a:r>
              <a:rPr lang="en-US" dirty="0" smtClean="0"/>
              <a:t>. Anne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11582"/>
            <a:ext cx="1828800" cy="2428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0333" y="2417064"/>
            <a:ext cx="1679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  St</a:t>
            </a:r>
            <a:r>
              <a:rPr lang="en-US" dirty="0" smtClean="0"/>
              <a:t>. Dominic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-11582"/>
            <a:ext cx="1828800" cy="27139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2702357"/>
            <a:ext cx="3419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St</a:t>
            </a:r>
            <a:r>
              <a:rPr lang="en-US" dirty="0" smtClean="0"/>
              <a:t>. John the Baptist De La Salle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99" y="4147108"/>
            <a:ext cx="1905001" cy="27051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3500" y="3777776"/>
            <a:ext cx="2398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Mary Magdalene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4158690"/>
            <a:ext cx="1828801" cy="2699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05200" y="3777776"/>
            <a:ext cx="2087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</a:t>
            </a:r>
            <a:r>
              <a:rPr lang="en-US" dirty="0" smtClean="0"/>
              <a:t>. Rose of Lima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419600"/>
            <a:ext cx="1543291" cy="243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67400" y="3962442"/>
            <a:ext cx="256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E.   St</a:t>
            </a:r>
            <a:r>
              <a:rPr lang="en-US" dirty="0" smtClean="0"/>
              <a:t>. Catherine of Siena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-71322"/>
            <a:ext cx="1939310" cy="269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0"/>
            <a:ext cx="1524000" cy="2956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2663025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A.   St</a:t>
            </a:r>
            <a:r>
              <a:rPr lang="en-US" dirty="0" smtClean="0"/>
              <a:t>. Therese of the Child </a:t>
            </a:r>
            <a:r>
              <a:rPr lang="en-US" dirty="0" smtClean="0"/>
              <a:t>Jesus </a:t>
            </a:r>
          </a:p>
          <a:p>
            <a:pPr algn="ctr"/>
            <a:r>
              <a:rPr lang="en-US" dirty="0" smtClean="0"/>
              <a:t>(</a:t>
            </a:r>
            <a:r>
              <a:rPr lang="en-US" dirty="0" smtClean="0"/>
              <a:t>St</a:t>
            </a:r>
            <a:r>
              <a:rPr lang="en-US" dirty="0" smtClean="0"/>
              <a:t>. Therese of </a:t>
            </a:r>
            <a:r>
              <a:rPr lang="en-US" dirty="0" err="1" smtClean="0"/>
              <a:t>Lisieux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294002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B.  </a:t>
            </a:r>
            <a:r>
              <a:rPr lang="en-US" dirty="0" smtClean="0"/>
              <a:t> </a:t>
            </a:r>
            <a:r>
              <a:rPr lang="en-US" dirty="0" smtClean="0"/>
              <a:t>St. </a:t>
            </a:r>
            <a:r>
              <a:rPr lang="en-US" dirty="0" err="1" smtClean="0"/>
              <a:t>Josaphat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4096965"/>
            <a:ext cx="1939310" cy="2963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3727633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/>
              <a:t>C.   St</a:t>
            </a:r>
            <a:r>
              <a:rPr lang="en-US" dirty="0" smtClean="0"/>
              <a:t>. Thomas Aquinas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211454"/>
            <a:ext cx="1988127" cy="28487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00" y="3727633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D.   St</a:t>
            </a:r>
            <a:r>
              <a:rPr lang="en-US" dirty="0" smtClean="0"/>
              <a:t>. </a:t>
            </a:r>
            <a:r>
              <a:rPr lang="en-US" dirty="0" err="1" smtClean="0"/>
              <a:t>Perpetua</a:t>
            </a:r>
            <a:r>
              <a:rPr lang="en-US" dirty="0" smtClean="0"/>
              <a:t>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-6927"/>
            <a:ext cx="1828800" cy="26600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6531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AutoNum type="alphaUcPeriod"/>
            </a:pPr>
            <a:r>
              <a:rPr lang="en-US" dirty="0" smtClean="0"/>
              <a:t>St</a:t>
            </a:r>
            <a:r>
              <a:rPr lang="en-US" dirty="0" smtClean="0"/>
              <a:t>. </a:t>
            </a:r>
            <a:r>
              <a:rPr lang="en-US" dirty="0" smtClean="0"/>
              <a:t>Anthony </a:t>
            </a:r>
            <a:r>
              <a:rPr lang="en-US" dirty="0" smtClean="0"/>
              <a:t>of </a:t>
            </a:r>
            <a:r>
              <a:rPr lang="en-US" dirty="0" smtClean="0"/>
              <a:t>Padua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-6927"/>
            <a:ext cx="1968096" cy="2471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243621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/>
            <a:r>
              <a:rPr lang="en-US" dirty="0" smtClean="0"/>
              <a:t>B.   St. Francis of Assisi 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276600"/>
            <a:ext cx="2222075" cy="2924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65811" y="6200851"/>
            <a:ext cx="2925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Francis Xavier Cabrini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3276600"/>
            <a:ext cx="1963406" cy="2819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15000" y="6200851"/>
            <a:ext cx="2316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St. </a:t>
            </a:r>
            <a:r>
              <a:rPr lang="en-US" dirty="0" smtClean="0"/>
              <a:t>Francis de Sales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0"/>
            <a:ext cx="1752600" cy="25517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800" y="2551786"/>
            <a:ext cx="201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  St. </a:t>
            </a:r>
            <a:r>
              <a:rPr lang="en-US" dirty="0" smtClean="0"/>
              <a:t>John of God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0"/>
            <a:ext cx="1953846" cy="243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6487" y="2551786"/>
            <a:ext cx="1377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St</a:t>
            </a:r>
            <a:r>
              <a:rPr lang="en-US" dirty="0" smtClean="0"/>
              <a:t>. Justin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67200"/>
            <a:ext cx="2707386" cy="259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59508" y="3897868"/>
            <a:ext cx="2189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St. </a:t>
            </a:r>
            <a:r>
              <a:rPr lang="en-US" dirty="0" smtClean="0"/>
              <a:t>Teresa of Jesus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1" y="3997568"/>
            <a:ext cx="1953846" cy="28604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81600" y="3628236"/>
            <a:ext cx="3291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</a:t>
            </a:r>
            <a:r>
              <a:rPr lang="en-US" dirty="0" smtClean="0"/>
              <a:t>. Rose Philippine Duchesne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-82296"/>
            <a:ext cx="2286000" cy="29260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2875002"/>
            <a:ext cx="2750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  St</a:t>
            </a:r>
            <a:r>
              <a:rPr lang="en-US" dirty="0" smtClean="0"/>
              <a:t>. Elizabeth Ann Seton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1" y="4062987"/>
            <a:ext cx="1981200" cy="32967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3693655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Patrick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0"/>
            <a:ext cx="3313737" cy="2895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72200" y="2895600"/>
            <a:ext cx="1301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St</a:t>
            </a:r>
            <a:r>
              <a:rPr lang="en-US" dirty="0" smtClean="0"/>
              <a:t>. Peter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4062987"/>
            <a:ext cx="2550886" cy="2819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70688" y="3693655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</a:t>
            </a:r>
            <a:r>
              <a:rPr lang="en-US" dirty="0" smtClean="0"/>
              <a:t>. John de </a:t>
            </a:r>
            <a:r>
              <a:rPr lang="en-US" dirty="0" err="1" smtClean="0"/>
              <a:t>BreBeuf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-41148"/>
            <a:ext cx="2286000" cy="28917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2875002"/>
            <a:ext cx="150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  St</a:t>
            </a:r>
            <a:r>
              <a:rPr lang="en-US" dirty="0" smtClean="0"/>
              <a:t>. Cecilia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0"/>
            <a:ext cx="1889307" cy="26113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46877" y="2850642"/>
            <a:ext cx="183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St</a:t>
            </a:r>
            <a:r>
              <a:rPr lang="en-US" dirty="0" smtClean="0"/>
              <a:t>. </a:t>
            </a:r>
            <a:r>
              <a:rPr lang="en-US" dirty="0" err="1" smtClean="0"/>
              <a:t>Columban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985" y="3505200"/>
            <a:ext cx="2039815" cy="2651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9680" y="6156960"/>
            <a:ext cx="1915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John </a:t>
            </a:r>
            <a:r>
              <a:rPr lang="en-US" dirty="0" err="1" smtClean="0"/>
              <a:t>Bosco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3570427"/>
            <a:ext cx="1983538" cy="25865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62600" y="6156960"/>
            <a:ext cx="2435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</a:t>
            </a:r>
            <a:r>
              <a:rPr lang="en-US" dirty="0" smtClean="0"/>
              <a:t>. Angela de </a:t>
            </a:r>
            <a:r>
              <a:rPr lang="en-US" dirty="0" err="1" smtClean="0"/>
              <a:t>Merici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-100584"/>
            <a:ext cx="1752601" cy="27060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5999" y="2605432"/>
            <a:ext cx="1752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A.   St</a:t>
            </a:r>
            <a:r>
              <a:rPr lang="en-US" dirty="0" smtClean="0"/>
              <a:t>. Joseph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0"/>
            <a:ext cx="1752600" cy="26432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8800" y="2643266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St</a:t>
            </a:r>
            <a:r>
              <a:rPr lang="en-US" dirty="0" smtClean="0"/>
              <a:t>. John the Baptist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429000"/>
            <a:ext cx="1828800" cy="27505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6179515"/>
            <a:ext cx="128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Jude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3120887"/>
            <a:ext cx="2315497" cy="31208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59327" y="6241774"/>
            <a:ext cx="1936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</a:t>
            </a:r>
            <a:r>
              <a:rPr lang="en-US" dirty="0" smtClean="0"/>
              <a:t>. Wenceslaus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0"/>
            <a:ext cx="1600200" cy="2564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8432" y="2564423"/>
            <a:ext cx="186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  St</a:t>
            </a:r>
            <a:r>
              <a:rPr lang="en-US" dirty="0" smtClean="0"/>
              <a:t>. Bernadette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-62180"/>
            <a:ext cx="2133600" cy="29358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54146" y="2873654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St</a:t>
            </a:r>
            <a:r>
              <a:rPr lang="en-US" dirty="0" smtClean="0"/>
              <a:t>. Vincent de Paul</a:t>
            </a:r>
            <a:endParaRPr lang="en-US" dirty="0"/>
          </a:p>
        </p:txBody>
      </p:sp>
      <p:pic>
        <p:nvPicPr>
          <p:cNvPr id="7" name="Picture 6" descr="stagath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570" y="4191000"/>
            <a:ext cx="1862430" cy="266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8800" y="3821668"/>
            <a:ext cx="1520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Agatha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4191000"/>
            <a:ext cx="1966814" cy="266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54146" y="3821668"/>
            <a:ext cx="2569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</a:t>
            </a:r>
            <a:r>
              <a:rPr lang="en-US" dirty="0" smtClean="0"/>
              <a:t>. Robert </a:t>
            </a:r>
            <a:r>
              <a:rPr lang="en-US" dirty="0" err="1" smtClean="0"/>
              <a:t>Bellarmine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blai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"/>
            <a:ext cx="2133600" cy="28675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20661" y="2791233"/>
            <a:ext cx="1636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A.   St</a:t>
            </a:r>
            <a:r>
              <a:rPr lang="en-US" dirty="0" smtClean="0"/>
              <a:t>. </a:t>
            </a:r>
            <a:r>
              <a:rPr lang="en-US" dirty="0" err="1" smtClean="0"/>
              <a:t>Blaise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"/>
            <a:ext cx="2133600" cy="26065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00" y="2682893"/>
            <a:ext cx="3662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B.   Blessed </a:t>
            </a:r>
            <a:r>
              <a:rPr lang="en-US" dirty="0" smtClean="0"/>
              <a:t>Mother Teresa of Calcutta</a:t>
            </a:r>
            <a:endParaRPr lang="en-US" dirty="0"/>
          </a:p>
        </p:txBody>
      </p:sp>
      <p:pic>
        <p:nvPicPr>
          <p:cNvPr id="6" name="Picture 5" descr="stscholastic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3352800"/>
            <a:ext cx="2057400" cy="3012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64834"/>
            <a:ext cx="187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C.   St</a:t>
            </a:r>
            <a:r>
              <a:rPr lang="en-US" dirty="0" smtClean="0"/>
              <a:t>. </a:t>
            </a:r>
            <a:r>
              <a:rPr lang="en-US" dirty="0" err="1" smtClean="0"/>
              <a:t>Scholastica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3352800"/>
            <a:ext cx="1676400" cy="26554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53000" y="6180168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D.   St</a:t>
            </a:r>
            <a:r>
              <a:rPr lang="en-US" dirty="0" smtClean="0"/>
              <a:t>. Gregory the Great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5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11311</TotalTime>
  <Words>395</Words>
  <Application>Microsoft Macintosh PowerPoint</Application>
  <PresentationFormat>On-screen Show (4:3)</PresentationFormat>
  <Paragraphs>77</Paragraphs>
  <Slides>15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Inkwell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University of Nebraska - Lincoln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Molly Keenan</dc:creator>
  <cp:lastModifiedBy>Molly Keenan</cp:lastModifiedBy>
  <cp:revision>55</cp:revision>
  <dcterms:created xsi:type="dcterms:W3CDTF">2011-01-26T19:31:39Z</dcterms:created>
  <dcterms:modified xsi:type="dcterms:W3CDTF">2011-01-31T17:36:07Z</dcterms:modified>
</cp:coreProperties>
</file>