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9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9452F04-22A8-4B26-8840-9D95B2B61BBB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06D30EE-0A3D-498E-83A5-AF374D9CF7E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452F04-22A8-4B26-8840-9D95B2B61BBB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6D30EE-0A3D-498E-83A5-AF374D9CF7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09452F04-22A8-4B26-8840-9D95B2B61BBB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06D30EE-0A3D-498E-83A5-AF374D9CF7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452F04-22A8-4B26-8840-9D95B2B61BBB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6D30EE-0A3D-498E-83A5-AF374D9CF7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9452F04-22A8-4B26-8840-9D95B2B61BBB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A06D30EE-0A3D-498E-83A5-AF374D9CF7E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452F04-22A8-4B26-8840-9D95B2B61BBB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6D30EE-0A3D-498E-83A5-AF374D9CF7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452F04-22A8-4B26-8840-9D95B2B61BBB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6D30EE-0A3D-498E-83A5-AF374D9CF7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452F04-22A8-4B26-8840-9D95B2B61BBB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6D30EE-0A3D-498E-83A5-AF374D9CF7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9452F04-22A8-4B26-8840-9D95B2B61BBB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6D30EE-0A3D-498E-83A5-AF374D9CF7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452F04-22A8-4B26-8840-9D95B2B61BBB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6D30EE-0A3D-498E-83A5-AF374D9CF7E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452F04-22A8-4B26-8840-9D95B2B61BBB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6D30EE-0A3D-498E-83A5-AF374D9CF7E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09452F04-22A8-4B26-8840-9D95B2B61BBB}" type="datetimeFigureOut">
              <a:rPr lang="en-US" smtClean="0"/>
              <a:t>2/23/2015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06D30EE-0A3D-498E-83A5-AF374D9CF7E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Our Lenten Prayer Process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2022736"/>
          </a:xfrm>
        </p:spPr>
        <p:txBody>
          <a:bodyPr/>
          <a:lstStyle/>
          <a:p>
            <a:r>
              <a:rPr lang="en-US" dirty="0" smtClean="0"/>
              <a:t>Mrs. </a:t>
            </a:r>
            <a:r>
              <a:rPr lang="en-US" dirty="0" err="1" smtClean="0"/>
              <a:t>Otte</a:t>
            </a:r>
            <a:r>
              <a:rPr lang="en-US" dirty="0" smtClean="0"/>
              <a:t> Fifth Grade</a:t>
            </a:r>
          </a:p>
          <a:p>
            <a:endParaRPr lang="en-US" dirty="0" smtClean="0"/>
          </a:p>
          <a:p>
            <a:pPr algn="ctr"/>
            <a:r>
              <a:rPr lang="en-US" dirty="0" smtClean="0"/>
              <a:t>Taken from </a:t>
            </a:r>
          </a:p>
          <a:p>
            <a:pPr algn="ctr"/>
            <a:r>
              <a:rPr lang="en-US" u="sng" dirty="0" smtClean="0"/>
              <a:t>The Four Signs of a Dynamic Catholic</a:t>
            </a:r>
          </a:p>
          <a:p>
            <a:pPr algn="ctr"/>
            <a:r>
              <a:rPr lang="en-US" dirty="0" smtClean="0"/>
              <a:t>By Matthew Kelly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Gratitude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smtClean="0"/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Begin by thanking God in a personal dialogue for whatever you are most grateful for today.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Awareness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Revisit the times in the past twenty-four hours when you were and were not the-best-version-of-yourself.  Talk to God about these situations and what you learned from them.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Significant Moments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Identify something you experienced today and explore what God might be trying to say to you through the event (or person).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Ask God to forgive you for any wrong you have committed (against yourself, another person, or him) and to fill you with a deep and abiding peace.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Freedom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 algn="ctr"/>
            <a:r>
              <a:rPr lang="en-US" dirty="0" smtClean="0"/>
              <a:t>Speak with God about how he is inviting you to change your life, so that you can experience the freedom to be the-best-version-of-yourself.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Lift up to God anyone you feel called to pray for today, asking God to bless and guide them.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Finish by saying the Our Father</a:t>
            </a:r>
            <a:endParaRPr lang="en-US" dirty="0"/>
          </a:p>
        </p:txBody>
      </p:sp>
      <p:pic>
        <p:nvPicPr>
          <p:cNvPr id="1026" name="Picture 2" descr="C:\Users\Holy Trinity\AppData\Local\Microsoft\Windows\Temporary Internet Files\Content.IE5\1SN2YJ6X\prayer[1]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5608" y="1609725"/>
            <a:ext cx="6462184" cy="48466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</TotalTime>
  <Words>181</Words>
  <Application>Microsoft Office PowerPoint</Application>
  <PresentationFormat>On-screen Show (4:3)</PresentationFormat>
  <Paragraphs>31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Opulent</vt:lpstr>
      <vt:lpstr>Our Lenten Prayer Process</vt:lpstr>
      <vt:lpstr>Gratitude</vt:lpstr>
      <vt:lpstr>Awareness</vt:lpstr>
      <vt:lpstr>Significant Moments</vt:lpstr>
      <vt:lpstr>Peace</vt:lpstr>
      <vt:lpstr>Freedom</vt:lpstr>
      <vt:lpstr>Others</vt:lpstr>
      <vt:lpstr>Finish by saying the Our Father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Our Lenten Prayer Process</dc:title>
  <dc:creator>Holy Trinity</dc:creator>
  <cp:lastModifiedBy>Holy Trinity</cp:lastModifiedBy>
  <cp:revision>2</cp:revision>
  <dcterms:created xsi:type="dcterms:W3CDTF">2015-02-23T16:39:05Z</dcterms:created>
  <dcterms:modified xsi:type="dcterms:W3CDTF">2015-02-23T16:46:59Z</dcterms:modified>
</cp:coreProperties>
</file>