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97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298" r:id="rId14"/>
    <p:sldId id="29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A1B"/>
    <a:srgbClr val="F35C19"/>
    <a:srgbClr val="FFFF00"/>
    <a:srgbClr val="D937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6559" autoAdjust="0"/>
  </p:normalViewPr>
  <p:slideViewPr>
    <p:cSldViewPr>
      <p:cViewPr>
        <p:scale>
          <a:sx n="60" d="100"/>
          <a:sy n="60" d="100"/>
        </p:scale>
        <p:origin x="-164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E1F45E5E-7087-4C84-935F-44FC6B001103}" type="datetimeFigureOut">
              <a:rPr lang="en-US" smtClean="0"/>
              <a:pPr/>
              <a:t>10/11/2016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76D4C66-2C84-40E7-BC47-C9A059A824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406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historyforusall.sdsu.edu/eras/era2.php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historyforusall.sdsu.edu/eras/era2.php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historyforusall.sdsu.edu/eras/era2.php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historyforusall.sdsu.edu/eras/era2.php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historyforusall.sdsu.edu/eras/era2.php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hinese-unicorn.com/wp-content/uploads/2012/08/image063.jpg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Migrations of Homo Sapiens.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World History for Us All. San Diego State University. 20 November 2012 &lt;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http://worldhistoryforusall.sdsu.edu/eras/era2.php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&gt;.</a:t>
            </a: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Migrations of Homo Sapiens.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World History for Us All. San Diego State University. 20 November 2012 &lt;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http://worldhistoryforusall.sdsu.edu/eras/era2.php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&gt;.</a:t>
            </a: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Migrations of Homo Sapiens.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World History for Us All. San Diego State University. 20 November 2012 &lt;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http://worldhistoryforusall.sdsu.edu/eras/era2.php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&gt;.</a:t>
            </a: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Migrations of Homo Sapiens.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World History for Us All. San Diego State University. 20 November 2012 &lt;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http://worldhistoryforusall.sdsu.edu/eras/era2.php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Migrations of Homo Sapiens.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World History for Us All. San Diego State University. 20 November 2012 &lt;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http://worldhistoryforusall.sdsu.edu/eras/era2.php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&gt;.</a:t>
            </a: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Bering Land Bridge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Chinese Unicorn. 20 November 2012 &lt;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http://chinese-unicorn.com/wp-content/uploads/2012/08/image063.jpg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&gt;. </a:t>
            </a:r>
          </a:p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x-none" sz="1200" b="1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6D4C66-2C84-40E7-BC47-C9A059A824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38655-42DB-4824-BC05-249E5FD5F31E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B9FB0-5330-4E10-A95B-321B28B67FF2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39EE5-A28A-4C61-B341-D00DFF6FE56B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290BE-F075-432A-8126-341F81158680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2239-08BD-423D-B625-B5FB6470E907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310A4-BEDF-4877-A4DF-11EC8369FEEC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11DB-9DF2-4F07-A333-F70DF1A1EB04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9007-B2DB-486B-9A01-2BBB7AB545AE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E92AA-9618-411E-BBD5-C52D2500D1EE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F4A1A-6379-4FF5-99B1-D1D2D786FFCB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DB9B-B9C7-41E6-B442-7DFE655BF781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83DF3-CA46-4FA6-B12D-BC61E79461F5}" type="datetime1">
              <a:rPr lang="en-US" smtClean="0"/>
              <a:pPr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B0C89-B727-4D5A-9666-0A58ADA09F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orldhistoryforusall.sdsu.edu/images/bigeras/era2/migrations_of_homo_sapiens_map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orldhistoryforusall.sdsu.edu/images/bigeras/era2/migrations_of_homo_sapiens_map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orldhistoryforusall.sdsu.edu/images/bigeras/era2/migrations_of_homo_sapiens_map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orldhistoryforusall.sdsu.edu/images/bigeras/era2/migrations_of_homo_sapiens_map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http://worldhistoryforusall.sdsu.edu/images/bigeras/era2/migrations_of_homo_sapiens_map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2590" y="6096000"/>
            <a:ext cx="5638800" cy="304800"/>
          </a:xfrm>
          <a:prstGeom prst="rect">
            <a:avLst/>
          </a:prstGeom>
          <a:solidFill>
            <a:srgbClr val="F35C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2590" y="5791200"/>
            <a:ext cx="413321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C:\Users\blooma\AppData\Local\Microsoft\Windows\Temporary Internet Files\Content.Outlook\07IV7VE0\OSlogonewmission graphic (2)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80" t="20043"/>
          <a:stretch/>
        </p:blipFill>
        <p:spPr bwMode="auto">
          <a:xfrm>
            <a:off x="6700533" y="5867400"/>
            <a:ext cx="2437265" cy="99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5535304"/>
          </a:xfrm>
        </p:spPr>
        <p:txBody>
          <a:bodyPr anchor="t" anchorCtr="0">
            <a:normAutofit/>
          </a:bodyPr>
          <a:lstStyle/>
          <a:p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Grade Social Studies</a:t>
            </a:r>
            <a:br>
              <a:rPr lang="en-US" dirty="0"/>
            </a:br>
            <a:r>
              <a:rPr lang="en-US" dirty="0"/>
              <a:t>Unit </a:t>
            </a:r>
            <a:r>
              <a:rPr lang="en-US" dirty="0" smtClean="0"/>
              <a:t>3, Lesson 5: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600" b="1" dirty="0" smtClean="0"/>
              <a:t>Migration</a:t>
            </a:r>
            <a:endParaRPr lang="en-US" sz="5400" b="1" dirty="0">
              <a:solidFill>
                <a:srgbClr val="00B0F0"/>
              </a:solidFill>
            </a:endParaRPr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44208" y="5793830"/>
            <a:ext cx="769938" cy="609600"/>
          </a:xfrm>
          <a:custGeom>
            <a:avLst/>
            <a:gdLst>
              <a:gd name="G0" fmla="+- 6480 0 0"/>
              <a:gd name="G1" fmla="+- 8640 0 0"/>
              <a:gd name="G2" fmla="+- 4320 0 0"/>
              <a:gd name="G3" fmla="+- 21600 0 6480"/>
              <a:gd name="G4" fmla="+- 21600 0 8640"/>
              <a:gd name="G5" fmla="+- 21600 0 4320"/>
              <a:gd name="G6" fmla="+- 6480 0 10800"/>
              <a:gd name="G7" fmla="+- 8640 0 10800"/>
              <a:gd name="G8" fmla="*/ G7 432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685800"/>
            <a:ext cx="304800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Net Migration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514600"/>
            <a:ext cx="3048000" cy="646331"/>
          </a:xfrm>
          <a:prstGeom prst="rect">
            <a:avLst/>
          </a:prstGeom>
          <a:solidFill>
            <a:srgbClr val="F1AA1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number of </a:t>
            </a:r>
          </a:p>
          <a:p>
            <a:pPr algn="ctr"/>
            <a:r>
              <a:rPr lang="en-US" b="1" dirty="0" smtClean="0"/>
              <a:t>immigrants per 1000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685800"/>
            <a:ext cx="304800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Net Migration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514600"/>
            <a:ext cx="3048000" cy="646331"/>
          </a:xfrm>
          <a:prstGeom prst="rect">
            <a:avLst/>
          </a:prstGeom>
          <a:solidFill>
            <a:srgbClr val="F1AA1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number of </a:t>
            </a:r>
          </a:p>
          <a:p>
            <a:pPr algn="ctr"/>
            <a:r>
              <a:rPr lang="en-US" b="1" dirty="0" smtClean="0"/>
              <a:t>immigrants per 1000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2638098"/>
            <a:ext cx="160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minus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685800"/>
            <a:ext cx="304800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Net Migration</a:t>
            </a:r>
            <a:endParaRPr 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514600"/>
            <a:ext cx="3048000" cy="646331"/>
          </a:xfrm>
          <a:prstGeom prst="rect">
            <a:avLst/>
          </a:prstGeom>
          <a:solidFill>
            <a:srgbClr val="F1AA1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number of </a:t>
            </a:r>
          </a:p>
          <a:p>
            <a:pPr algn="ctr"/>
            <a:r>
              <a:rPr lang="en-US" b="1" dirty="0" smtClean="0"/>
              <a:t>immigrants per 1000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2514600"/>
            <a:ext cx="3048000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number of </a:t>
            </a:r>
          </a:p>
          <a:p>
            <a:pPr algn="ctr"/>
            <a:r>
              <a:rPr lang="en-US" b="1" dirty="0" smtClean="0"/>
              <a:t>Emigrants per 1000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2638098"/>
            <a:ext cx="160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minus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2590" y="6096000"/>
            <a:ext cx="5638800" cy="304800"/>
          </a:xfrm>
          <a:prstGeom prst="rect">
            <a:avLst/>
          </a:prstGeom>
          <a:solidFill>
            <a:srgbClr val="F35C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2590" y="5791200"/>
            <a:ext cx="413321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344208" y="5793830"/>
            <a:ext cx="769938" cy="609600"/>
          </a:xfrm>
          <a:custGeom>
            <a:avLst/>
            <a:gdLst>
              <a:gd name="G0" fmla="+- 6480 0 0"/>
              <a:gd name="G1" fmla="+- 8640 0 0"/>
              <a:gd name="G2" fmla="+- 4320 0 0"/>
              <a:gd name="G3" fmla="+- 21600 0 6480"/>
              <a:gd name="G4" fmla="+- 21600 0 8640"/>
              <a:gd name="G5" fmla="+- 21600 0 4320"/>
              <a:gd name="G6" fmla="+- 6480 0 10800"/>
              <a:gd name="G7" fmla="+- 8640 0 10800"/>
              <a:gd name="G8" fmla="*/ G7 4320 G6"/>
              <a:gd name="G9" fmla="+- 21600 0 G8"/>
              <a:gd name="T0" fmla="*/ G8 w 21600"/>
              <a:gd name="T1" fmla="*/ G1 h 21600"/>
              <a:gd name="T2" fmla="*/ G9 w 21600"/>
              <a:gd name="T3" fmla="*/ G4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10800" y="0"/>
                </a:moveTo>
                <a:lnTo>
                  <a:pt x="6480" y="4320"/>
                </a:lnTo>
                <a:lnTo>
                  <a:pt x="8640" y="4320"/>
                </a:lnTo>
                <a:lnTo>
                  <a:pt x="8640" y="8640"/>
                </a:lnTo>
                <a:lnTo>
                  <a:pt x="4320" y="8640"/>
                </a:lnTo>
                <a:lnTo>
                  <a:pt x="4320" y="6480"/>
                </a:lnTo>
                <a:lnTo>
                  <a:pt x="0" y="10800"/>
                </a:lnTo>
                <a:lnTo>
                  <a:pt x="4320" y="15120"/>
                </a:lnTo>
                <a:lnTo>
                  <a:pt x="4320" y="12960"/>
                </a:lnTo>
                <a:lnTo>
                  <a:pt x="8640" y="12960"/>
                </a:lnTo>
                <a:lnTo>
                  <a:pt x="8640" y="17280"/>
                </a:lnTo>
                <a:lnTo>
                  <a:pt x="6480" y="17280"/>
                </a:lnTo>
                <a:lnTo>
                  <a:pt x="10800" y="21600"/>
                </a:lnTo>
                <a:lnTo>
                  <a:pt x="15120" y="17280"/>
                </a:lnTo>
                <a:lnTo>
                  <a:pt x="12960" y="17280"/>
                </a:lnTo>
                <a:lnTo>
                  <a:pt x="12960" y="12960"/>
                </a:lnTo>
                <a:lnTo>
                  <a:pt x="17280" y="12960"/>
                </a:lnTo>
                <a:lnTo>
                  <a:pt x="17280" y="15120"/>
                </a:lnTo>
                <a:lnTo>
                  <a:pt x="21600" y="10800"/>
                </a:lnTo>
                <a:lnTo>
                  <a:pt x="17280" y="6480"/>
                </a:lnTo>
                <a:lnTo>
                  <a:pt x="17280" y="8640"/>
                </a:lnTo>
                <a:lnTo>
                  <a:pt x="12960" y="8640"/>
                </a:lnTo>
                <a:lnTo>
                  <a:pt x="12960" y="4320"/>
                </a:lnTo>
                <a:lnTo>
                  <a:pt x="15120" y="4320"/>
                </a:lnTo>
                <a:close/>
              </a:path>
            </a:pathLst>
          </a:cu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1219200"/>
            <a:ext cx="7315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Activity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>
                <a:solidFill>
                  <a:srgbClr val="F1AA1B"/>
                </a:solidFill>
              </a:rPr>
              <a:t>Analyzing Migration Data</a:t>
            </a:r>
            <a:endParaRPr lang="en-US" sz="3600" b="1" dirty="0">
              <a:solidFill>
                <a:srgbClr val="F1AA1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371600" y="1981200"/>
            <a:ext cx="6019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Property of Oakland Schools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dirty="0" smtClean="0"/>
              <a:t>Author: Carol </a:t>
            </a:r>
            <a:r>
              <a:rPr lang="en-US" dirty="0" err="1" smtClean="0"/>
              <a:t>Egbo</a:t>
            </a:r>
            <a:endParaRPr lang="en-US" dirty="0" smtClean="0"/>
          </a:p>
          <a:p>
            <a:pPr algn="ctr"/>
            <a:r>
              <a:rPr lang="en-US" dirty="0" smtClean="0"/>
              <a:t>Editors: Amy Bloom and Kimberly </a:t>
            </a:r>
            <a:r>
              <a:rPr lang="en-US" dirty="0" err="1" smtClean="0"/>
              <a:t>Hase</a:t>
            </a:r>
            <a:r>
              <a:rPr lang="en-US" dirty="0" smtClean="0"/>
              <a:t> </a:t>
            </a:r>
            <a:r>
              <a:rPr lang="en-US" dirty="0" err="1" smtClean="0"/>
              <a:t>Galek</a:t>
            </a:r>
            <a:endParaRPr lang="en-US" dirty="0"/>
          </a:p>
        </p:txBody>
      </p:sp>
      <p:pic>
        <p:nvPicPr>
          <p:cNvPr id="7" name="Picture 6" descr="C:\Users\blooma\AppData\Local\Microsoft\Windows\Temporary Internet Files\Content.Outlook\07IV7VE0\OSlogonewmission graphic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419600"/>
            <a:ext cx="35052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il_fi" descr="http://worldhistoryforusall.sdsu.edu/images/bigeras/era2/migrations_of_homo_sapiens_map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81000" y="457200"/>
            <a:ext cx="830961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il_fi" descr="http://worldhistoryforusall.sdsu.edu/images/bigeras/era2/migrations_of_homo_sapiens_map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81000" y="457200"/>
            <a:ext cx="830961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32652" y="5562600"/>
            <a:ext cx="160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il_fi" descr="http://worldhistoryforusall.sdsu.edu/images/bigeras/era2/migrations_of_homo_sapiens_map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81000" y="457200"/>
            <a:ext cx="830961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32652" y="5562600"/>
            <a:ext cx="160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Food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3952" y="5562600"/>
            <a:ext cx="1600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Space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il_fi" descr="http://worldhistoryforusall.sdsu.edu/images/bigeras/era2/migrations_of_homo_sapiens_map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81000" y="457200"/>
            <a:ext cx="830961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32652" y="5562600"/>
            <a:ext cx="16002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Food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3952" y="5562600"/>
            <a:ext cx="160020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Space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595252" y="5562600"/>
            <a:ext cx="16002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Climate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il_fi" descr="http://worldhistoryforusall.sdsu.edu/images/bigeras/era2/migrations_of_homo_sapiens_map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381000" y="457200"/>
            <a:ext cx="830961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chinese-unicorn.com/wp-content/uploads/2012/08/image06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762000"/>
            <a:ext cx="5486400" cy="45221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493" y="1866682"/>
            <a:ext cx="8869013" cy="3124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B0C89-B727-4D5A-9666-0A58ADA09F3E}" type="slidenum">
              <a:rPr lang="en-US" sz="1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en-US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685800"/>
            <a:ext cx="3048000" cy="5847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Net Migration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2667</TotalTime>
  <Words>227</Words>
  <Application>Microsoft Office PowerPoint</Application>
  <PresentationFormat>On-screen Show (4:3)</PresentationFormat>
  <Paragraphs>72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6th Grade Social Studies Unit 3, Lesson 5:  Migration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Waterford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  How Can Maps Help Us Better Understand the Earth?</dc:title>
  <dc:creator>Carol Egbo_2</dc:creator>
  <cp:lastModifiedBy>Holy Trinity</cp:lastModifiedBy>
  <cp:revision>133</cp:revision>
  <cp:lastPrinted>2012-10-19T15:59:39Z</cp:lastPrinted>
  <dcterms:created xsi:type="dcterms:W3CDTF">2012-07-28T20:03:29Z</dcterms:created>
  <dcterms:modified xsi:type="dcterms:W3CDTF">2016-10-11T17:43:39Z</dcterms:modified>
</cp:coreProperties>
</file>